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62" r:id="rId5"/>
    <p:sldId id="278" r:id="rId6"/>
    <p:sldId id="263" r:id="rId7"/>
    <p:sldId id="264" r:id="rId8"/>
    <p:sldId id="259" r:id="rId9"/>
    <p:sldId id="265" r:id="rId10"/>
    <p:sldId id="266" r:id="rId11"/>
    <p:sldId id="279" r:id="rId12"/>
    <p:sldId id="267" r:id="rId13"/>
    <p:sldId id="269" r:id="rId14"/>
    <p:sldId id="270" r:id="rId15"/>
    <p:sldId id="280" r:id="rId16"/>
    <p:sldId id="271" r:id="rId17"/>
    <p:sldId id="273" r:id="rId18"/>
    <p:sldId id="274" r:id="rId19"/>
    <p:sldId id="275" r:id="rId20"/>
    <p:sldId id="282" r:id="rId21"/>
    <p:sldId id="281" r:id="rId22"/>
  </p:sldIdLst>
  <p:sldSz cx="12192000" cy="6858000"/>
  <p:notesSz cx="6858000" cy="9144000"/>
  <p:defaultTextStyle>
    <a:defPPr algn="r" rtl="1">
      <a:defRPr lang="he-il"/>
    </a:defPPr>
    <a:lvl1pPr marL="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5A753F-40E9-4E44-AB60-CB2E7DE3D71E}" v="70" dt="2022-05-24T21:10:47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971" autoAdjust="0"/>
    <p:restoredTop sz="94660"/>
  </p:normalViewPr>
  <p:slideViewPr>
    <p:cSldViewPr snapToGrid="0">
      <p:cViewPr varScale="1">
        <p:scale>
          <a:sx n="85" d="100"/>
          <a:sy n="85" d="100"/>
        </p:scale>
        <p:origin x="1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o berni" userId="89aeae137ffe39ba" providerId="LiveId" clId="{985A753F-40E9-4E44-AB60-CB2E7DE3D71E}"/>
    <pc:docChg chg="undo custSel addSld modSld sldOrd">
      <pc:chgData name="lio berni" userId="89aeae137ffe39ba" providerId="LiveId" clId="{985A753F-40E9-4E44-AB60-CB2E7DE3D71E}" dt="2022-05-25T07:38:33.142" v="674"/>
      <pc:docMkLst>
        <pc:docMk/>
      </pc:docMkLst>
      <pc:sldChg chg="addSp delSp modSp mod setBg">
        <pc:chgData name="lio berni" userId="89aeae137ffe39ba" providerId="LiveId" clId="{985A753F-40E9-4E44-AB60-CB2E7DE3D71E}" dt="2022-05-24T13:34:22.766" v="386" actId="1076"/>
        <pc:sldMkLst>
          <pc:docMk/>
          <pc:sldMk cId="3897948653" sldId="259"/>
        </pc:sldMkLst>
        <pc:spChg chg="mod">
          <ac:chgData name="lio berni" userId="89aeae137ffe39ba" providerId="LiveId" clId="{985A753F-40E9-4E44-AB60-CB2E7DE3D71E}" dt="2022-05-24T13:33:44.344" v="383" actId="1076"/>
          <ac:spMkLst>
            <pc:docMk/>
            <pc:sldMk cId="3897948653" sldId="259"/>
            <ac:spMk id="2" creationId="{A0150EC9-7E7D-4648-AC38-2A7BCBFB2EF6}"/>
          </ac:spMkLst>
        </pc:spChg>
        <pc:spChg chg="add del mod">
          <ac:chgData name="lio berni" userId="89aeae137ffe39ba" providerId="LiveId" clId="{985A753F-40E9-4E44-AB60-CB2E7DE3D71E}" dt="2022-05-23T16:59:51.538" v="284" actId="21"/>
          <ac:spMkLst>
            <pc:docMk/>
            <pc:sldMk cId="3897948653" sldId="259"/>
            <ac:spMk id="3" creationId="{876F95CE-9500-3A60-C193-9D09B7EEB797}"/>
          </ac:spMkLst>
        </pc:spChg>
        <pc:spChg chg="add mod">
          <ac:chgData name="lio berni" userId="89aeae137ffe39ba" providerId="LiveId" clId="{985A753F-40E9-4E44-AB60-CB2E7DE3D71E}" dt="2022-05-24T13:31:56.773" v="352" actId="947"/>
          <ac:spMkLst>
            <pc:docMk/>
            <pc:sldMk cId="3897948653" sldId="259"/>
            <ac:spMk id="8" creationId="{4E0C1E9D-C977-460D-3092-8F81F222E4A3}"/>
          </ac:spMkLst>
        </pc:spChg>
        <pc:spChg chg="add mod">
          <ac:chgData name="lio berni" userId="89aeae137ffe39ba" providerId="LiveId" clId="{985A753F-40E9-4E44-AB60-CB2E7DE3D71E}" dt="2022-05-24T13:34:22.766" v="386" actId="1076"/>
          <ac:spMkLst>
            <pc:docMk/>
            <pc:sldMk cId="3897948653" sldId="259"/>
            <ac:spMk id="10" creationId="{74042A20-7A85-A53E-C05A-79B1F511E9FC}"/>
          </ac:spMkLst>
        </pc:spChg>
        <pc:graphicFrameChg chg="del mod">
          <ac:chgData name="lio berni" userId="89aeae137ffe39ba" providerId="LiveId" clId="{985A753F-40E9-4E44-AB60-CB2E7DE3D71E}" dt="2022-05-23T17:10:14.464" v="300" actId="21"/>
          <ac:graphicFrameMkLst>
            <pc:docMk/>
            <pc:sldMk cId="3897948653" sldId="259"/>
            <ac:graphicFrameMk id="22" creationId="{6BF0F168-BD28-497A-AC13-24AB8C638291}"/>
          </ac:graphicFrameMkLst>
        </pc:graphicFrameChg>
        <pc:picChg chg="add del mod">
          <ac:chgData name="lio berni" userId="89aeae137ffe39ba" providerId="LiveId" clId="{985A753F-40E9-4E44-AB60-CB2E7DE3D71E}" dt="2022-05-23T17:13:48.684" v="310" actId="21"/>
          <ac:picMkLst>
            <pc:docMk/>
            <pc:sldMk cId="3897948653" sldId="259"/>
            <ac:picMk id="5" creationId="{1D699320-CC30-EB84-2E23-1E1A9ECCCD89}"/>
          </ac:picMkLst>
        </pc:picChg>
        <pc:picChg chg="add mod">
          <ac:chgData name="lio berni" userId="89aeae137ffe39ba" providerId="LiveId" clId="{985A753F-40E9-4E44-AB60-CB2E7DE3D71E}" dt="2022-05-24T13:29:00.636" v="333" actId="14100"/>
          <ac:picMkLst>
            <pc:docMk/>
            <pc:sldMk cId="3897948653" sldId="259"/>
            <ac:picMk id="7" creationId="{05F6CAAF-B1CF-A009-EEE4-6762BD420DEC}"/>
          </ac:picMkLst>
        </pc:picChg>
      </pc:sldChg>
      <pc:sldChg chg="modSp mod">
        <pc:chgData name="lio berni" userId="89aeae137ffe39ba" providerId="LiveId" clId="{985A753F-40E9-4E44-AB60-CB2E7DE3D71E}" dt="2022-05-23T16:14:02.191" v="21" actId="1076"/>
        <pc:sldMkLst>
          <pc:docMk/>
          <pc:sldMk cId="3098341029" sldId="262"/>
        </pc:sldMkLst>
        <pc:spChg chg="mod">
          <ac:chgData name="lio berni" userId="89aeae137ffe39ba" providerId="LiveId" clId="{985A753F-40E9-4E44-AB60-CB2E7DE3D71E}" dt="2022-05-23T16:13:17.739" v="17" actId="114"/>
          <ac:spMkLst>
            <pc:docMk/>
            <pc:sldMk cId="3098341029" sldId="262"/>
            <ac:spMk id="2" creationId="{7D2DBA70-3C88-4960-B0D4-84FCD42B19DB}"/>
          </ac:spMkLst>
        </pc:spChg>
        <pc:spChg chg="mod">
          <ac:chgData name="lio berni" userId="89aeae137ffe39ba" providerId="LiveId" clId="{985A753F-40E9-4E44-AB60-CB2E7DE3D71E}" dt="2022-05-23T16:14:02.191" v="21" actId="1076"/>
          <ac:spMkLst>
            <pc:docMk/>
            <pc:sldMk cId="3098341029" sldId="262"/>
            <ac:spMk id="3" creationId="{1B3254AA-54D7-42C3-86C1-E80F6DF9CA03}"/>
          </ac:spMkLst>
        </pc:spChg>
        <pc:picChg chg="mod">
          <ac:chgData name="lio berni" userId="89aeae137ffe39ba" providerId="LiveId" clId="{985A753F-40E9-4E44-AB60-CB2E7DE3D71E}" dt="2022-05-23T16:11:40.710" v="3" actId="14100"/>
          <ac:picMkLst>
            <pc:docMk/>
            <pc:sldMk cId="3098341029" sldId="262"/>
            <ac:picMk id="37" creationId="{1A3477DC-B338-4F74-BC24-AFDF096E5A7F}"/>
          </ac:picMkLst>
        </pc:picChg>
      </pc:sldChg>
      <pc:sldChg chg="addSp modSp mod ord modClrScheme chgLayout">
        <pc:chgData name="lio berni" userId="89aeae137ffe39ba" providerId="LiveId" clId="{985A753F-40E9-4E44-AB60-CB2E7DE3D71E}" dt="2022-05-24T21:35:02.084" v="672"/>
        <pc:sldMkLst>
          <pc:docMk/>
          <pc:sldMk cId="1920439910" sldId="263"/>
        </pc:sldMkLst>
        <pc:spChg chg="mod">
          <ac:chgData name="lio berni" userId="89aeae137ffe39ba" providerId="LiveId" clId="{985A753F-40E9-4E44-AB60-CB2E7DE3D71E}" dt="2022-05-23T16:34:36.638" v="136" actId="1076"/>
          <ac:spMkLst>
            <pc:docMk/>
            <pc:sldMk cId="1920439910" sldId="263"/>
            <ac:spMk id="2" creationId="{2E91C4C2-572B-B797-D217-44D9BFA0FAC3}"/>
          </ac:spMkLst>
        </pc:spChg>
        <pc:spChg chg="mod ord">
          <ac:chgData name="lio berni" userId="89aeae137ffe39ba" providerId="LiveId" clId="{985A753F-40E9-4E44-AB60-CB2E7DE3D71E}" dt="2022-05-23T16:34:40.336" v="137" actId="113"/>
          <ac:spMkLst>
            <pc:docMk/>
            <pc:sldMk cId="1920439910" sldId="263"/>
            <ac:spMk id="3" creationId="{CFF99FF0-831E-109C-B30F-08D1BCA997AD}"/>
          </ac:spMkLst>
        </pc:spChg>
        <pc:picChg chg="add mod">
          <ac:chgData name="lio berni" userId="89aeae137ffe39ba" providerId="LiveId" clId="{985A753F-40E9-4E44-AB60-CB2E7DE3D71E}" dt="2022-05-23T16:40:22.683" v="141"/>
          <ac:picMkLst>
            <pc:docMk/>
            <pc:sldMk cId="1920439910" sldId="263"/>
            <ac:picMk id="5" creationId="{82519163-D4D0-2FC8-9ADB-EAC531BDE41F}"/>
          </ac:picMkLst>
        </pc:picChg>
      </pc:sldChg>
      <pc:sldChg chg="addSp delSp modSp new mod ord setBg">
        <pc:chgData name="lio berni" userId="89aeae137ffe39ba" providerId="LiveId" clId="{985A753F-40E9-4E44-AB60-CB2E7DE3D71E}" dt="2022-05-24T13:28:29.689" v="325" actId="14100"/>
        <pc:sldMkLst>
          <pc:docMk/>
          <pc:sldMk cId="1765197437" sldId="264"/>
        </pc:sldMkLst>
        <pc:spChg chg="mod">
          <ac:chgData name="lio berni" userId="89aeae137ffe39ba" providerId="LiveId" clId="{985A753F-40E9-4E44-AB60-CB2E7DE3D71E}" dt="2022-05-23T16:54:39.397" v="223" actId="1076"/>
          <ac:spMkLst>
            <pc:docMk/>
            <pc:sldMk cId="1765197437" sldId="264"/>
            <ac:spMk id="2" creationId="{6EA1C327-2E3A-66E1-65DA-68517C009299}"/>
          </ac:spMkLst>
        </pc:spChg>
        <pc:spChg chg="del mod">
          <ac:chgData name="lio berni" userId="89aeae137ffe39ba" providerId="LiveId" clId="{985A753F-40E9-4E44-AB60-CB2E7DE3D71E}" dt="2022-05-23T16:55:18.257" v="227" actId="21"/>
          <ac:spMkLst>
            <pc:docMk/>
            <pc:sldMk cId="1765197437" sldId="264"/>
            <ac:spMk id="3" creationId="{D951C000-8664-ED0E-8FE2-3855D64FD88D}"/>
          </ac:spMkLst>
        </pc:spChg>
        <pc:spChg chg="add mod">
          <ac:chgData name="lio berni" userId="89aeae137ffe39ba" providerId="LiveId" clId="{985A753F-40E9-4E44-AB60-CB2E7DE3D71E}" dt="2022-05-23T16:55:26.952" v="229" actId="1076"/>
          <ac:spMkLst>
            <pc:docMk/>
            <pc:sldMk cId="1765197437" sldId="264"/>
            <ac:spMk id="6" creationId="{DCE4711B-B325-626F-7406-53F4A52D9A23}"/>
          </ac:spMkLst>
        </pc:spChg>
        <pc:picChg chg="add mod">
          <ac:chgData name="lio berni" userId="89aeae137ffe39ba" providerId="LiveId" clId="{985A753F-40E9-4E44-AB60-CB2E7DE3D71E}" dt="2022-05-24T13:28:29.689" v="325" actId="14100"/>
          <ac:picMkLst>
            <pc:docMk/>
            <pc:sldMk cId="1765197437" sldId="264"/>
            <ac:picMk id="5" creationId="{1D3D6525-E27B-9744-F12C-3EA00A98241B}"/>
          </ac:picMkLst>
        </pc:picChg>
      </pc:sldChg>
      <pc:sldChg chg="addSp delSp modSp new mod ord">
        <pc:chgData name="lio berni" userId="89aeae137ffe39ba" providerId="LiveId" clId="{985A753F-40E9-4E44-AB60-CB2E7DE3D71E}" dt="2022-05-25T07:38:33.142" v="674"/>
        <pc:sldMkLst>
          <pc:docMk/>
          <pc:sldMk cId="4017567212" sldId="265"/>
        </pc:sldMkLst>
        <pc:spChg chg="mod">
          <ac:chgData name="lio berni" userId="89aeae137ffe39ba" providerId="LiveId" clId="{985A753F-40E9-4E44-AB60-CB2E7DE3D71E}" dt="2022-05-24T13:37:24.206" v="394" actId="115"/>
          <ac:spMkLst>
            <pc:docMk/>
            <pc:sldMk cId="4017567212" sldId="265"/>
            <ac:spMk id="2" creationId="{BB5FAC20-85EA-4EAB-1471-0C0BE2EEA859}"/>
          </ac:spMkLst>
        </pc:spChg>
        <pc:spChg chg="del mod">
          <ac:chgData name="lio berni" userId="89aeae137ffe39ba" providerId="LiveId" clId="{985A753F-40E9-4E44-AB60-CB2E7DE3D71E}" dt="2022-05-24T13:40:45.974" v="432" actId="21"/>
          <ac:spMkLst>
            <pc:docMk/>
            <pc:sldMk cId="4017567212" sldId="265"/>
            <ac:spMk id="3" creationId="{8033E1EB-75E2-18D7-EDC9-C16DC6A4A857}"/>
          </ac:spMkLst>
        </pc:spChg>
        <pc:spChg chg="add mod">
          <ac:chgData name="lio berni" userId="89aeae137ffe39ba" providerId="LiveId" clId="{985A753F-40E9-4E44-AB60-CB2E7DE3D71E}" dt="2022-05-24T21:07:57.876" v="548" actId="1076"/>
          <ac:spMkLst>
            <pc:docMk/>
            <pc:sldMk cId="4017567212" sldId="265"/>
            <ac:spMk id="4" creationId="{8BB140A0-91E0-35B9-0B98-1FB3E3C9FDAB}"/>
          </ac:spMkLst>
        </pc:spChg>
        <pc:spChg chg="add del mod">
          <ac:chgData name="lio berni" userId="89aeae137ffe39ba" providerId="LiveId" clId="{985A753F-40E9-4E44-AB60-CB2E7DE3D71E}" dt="2022-05-24T13:42:50.875" v="457"/>
          <ac:spMkLst>
            <pc:docMk/>
            <pc:sldMk cId="4017567212" sldId="265"/>
            <ac:spMk id="9" creationId="{D5163B71-AF74-1A7C-9B98-766163D87479}"/>
          </ac:spMkLst>
        </pc:spChg>
        <pc:spChg chg="add mod">
          <ac:chgData name="lio berni" userId="89aeae137ffe39ba" providerId="LiveId" clId="{985A753F-40E9-4E44-AB60-CB2E7DE3D71E}" dt="2022-05-24T13:45:04.116" v="500" actId="313"/>
          <ac:spMkLst>
            <pc:docMk/>
            <pc:sldMk cId="4017567212" sldId="265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07:46.983" v="547" actId="208"/>
          <ac:spMkLst>
            <pc:docMk/>
            <pc:sldMk cId="4017567212" sldId="265"/>
            <ac:spMk id="13" creationId="{34D3F229-5D6F-6472-CACC-5CFF8244A1F6}"/>
          </ac:spMkLst>
        </pc:spChg>
        <pc:picChg chg="add mod">
          <ac:chgData name="lio berni" userId="89aeae137ffe39ba" providerId="LiveId" clId="{985A753F-40E9-4E44-AB60-CB2E7DE3D71E}" dt="2022-05-24T21:07:27.458" v="543" actId="1076"/>
          <ac:picMkLst>
            <pc:docMk/>
            <pc:sldMk cId="4017567212" sldId="265"/>
            <ac:picMk id="6" creationId="{48B9BAFE-92E1-B667-34DA-C50F5E09CF2F}"/>
          </ac:picMkLst>
        </pc:picChg>
        <pc:picChg chg="add del mod">
          <ac:chgData name="lio berni" userId="89aeae137ffe39ba" providerId="LiveId" clId="{985A753F-40E9-4E44-AB60-CB2E7DE3D71E}" dt="2022-05-24T13:42:50.875" v="455" actId="21"/>
          <ac:picMkLst>
            <pc:docMk/>
            <pc:sldMk cId="4017567212" sldId="265"/>
            <ac:picMk id="8" creationId="{CD17235F-8AEB-FA57-C284-BC037B702A73}"/>
          </ac:picMkLst>
        </pc:picChg>
        <pc:picChg chg="add del mod">
          <ac:chgData name="lio berni" userId="89aeae137ffe39ba" providerId="LiveId" clId="{985A753F-40E9-4E44-AB60-CB2E7DE3D71E}" dt="2022-05-24T13:43:37.670" v="481" actId="21"/>
          <ac:picMkLst>
            <pc:docMk/>
            <pc:sldMk cId="4017567212" sldId="265"/>
            <ac:picMk id="11" creationId="{00C50177-E031-0DBF-2AEB-C1E14AE97578}"/>
          </ac:picMkLst>
        </pc:picChg>
        <pc:picChg chg="add mod ord">
          <ac:chgData name="lio berni" userId="89aeae137ffe39ba" providerId="LiveId" clId="{985A753F-40E9-4E44-AB60-CB2E7DE3D71E}" dt="2022-05-24T13:45:11.123" v="502" actId="14100"/>
          <ac:picMkLst>
            <pc:docMk/>
            <pc:sldMk cId="4017567212" sldId="265"/>
            <ac:picMk id="12" creationId="{222C90A6-31AF-DFAD-2ED5-A64A05DFC4F7}"/>
          </ac:picMkLst>
        </pc:picChg>
      </pc:sldChg>
      <pc:sldChg chg="addSp delSp modSp mod">
        <pc:chgData name="lio berni" userId="89aeae137ffe39ba" providerId="LiveId" clId="{985A753F-40E9-4E44-AB60-CB2E7DE3D71E}" dt="2022-05-24T21:34:03.364" v="670" actId="1076"/>
        <pc:sldMkLst>
          <pc:docMk/>
          <pc:sldMk cId="4101145880" sldId="266"/>
        </pc:sldMkLst>
        <pc:spChg chg="mod">
          <ac:chgData name="lio berni" userId="89aeae137ffe39ba" providerId="LiveId" clId="{985A753F-40E9-4E44-AB60-CB2E7DE3D71E}" dt="2022-05-24T13:46:35.289" v="506" actId="207"/>
          <ac:spMkLst>
            <pc:docMk/>
            <pc:sldMk cId="4101145880" sldId="266"/>
            <ac:spMk id="2" creationId="{BB5FAC20-85EA-4EAB-1471-0C0BE2EEA859}"/>
          </ac:spMkLst>
        </pc:spChg>
        <pc:spChg chg="mod">
          <ac:chgData name="lio berni" userId="89aeae137ffe39ba" providerId="LiveId" clId="{985A753F-40E9-4E44-AB60-CB2E7DE3D71E}" dt="2022-05-24T21:34:03.364" v="670" actId="1076"/>
          <ac:spMkLst>
            <pc:docMk/>
            <pc:sldMk cId="4101145880" sldId="266"/>
            <ac:spMk id="4" creationId="{8BB140A0-91E0-35B9-0B98-1FB3E3C9FDAB}"/>
          </ac:spMkLst>
        </pc:spChg>
        <pc:spChg chg="add mod">
          <ac:chgData name="lio berni" userId="89aeae137ffe39ba" providerId="LiveId" clId="{985A753F-40E9-4E44-AB60-CB2E7DE3D71E}" dt="2022-05-24T21:28:25.603" v="636" actId="1076"/>
          <ac:spMkLst>
            <pc:docMk/>
            <pc:sldMk cId="4101145880" sldId="266"/>
            <ac:spMk id="7" creationId="{56C2659F-72E8-6563-0671-43E74B61B48B}"/>
          </ac:spMkLst>
        </pc:spChg>
        <pc:spChg chg="del">
          <ac:chgData name="lio berni" userId="89aeae137ffe39ba" providerId="LiveId" clId="{985A753F-40E9-4E44-AB60-CB2E7DE3D71E}" dt="2022-05-24T13:47:02.246" v="525" actId="21"/>
          <ac:spMkLst>
            <pc:docMk/>
            <pc:sldMk cId="4101145880" sldId="266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28:21.899" v="635" actId="1076"/>
          <ac:spMkLst>
            <pc:docMk/>
            <pc:sldMk cId="4101145880" sldId="266"/>
            <ac:spMk id="11" creationId="{5B9773CF-9506-60AD-C8F5-E79D38762442}"/>
          </ac:spMkLst>
        </pc:spChg>
        <pc:picChg chg="add mod">
          <ac:chgData name="lio berni" userId="89aeae137ffe39ba" providerId="LiveId" clId="{985A753F-40E9-4E44-AB60-CB2E7DE3D71E}" dt="2022-05-24T13:47:43.188" v="537" actId="1076"/>
          <ac:picMkLst>
            <pc:docMk/>
            <pc:sldMk cId="4101145880" sldId="266"/>
            <ac:picMk id="5" creationId="{692D9F86-5253-0108-2BEE-4896FA9F3FCA}"/>
          </ac:picMkLst>
        </pc:picChg>
        <pc:picChg chg="del">
          <ac:chgData name="lio berni" userId="89aeae137ffe39ba" providerId="LiveId" clId="{985A753F-40E9-4E44-AB60-CB2E7DE3D71E}" dt="2022-05-24T13:47:07.087" v="527" actId="21"/>
          <ac:picMkLst>
            <pc:docMk/>
            <pc:sldMk cId="4101145880" sldId="266"/>
            <ac:picMk id="6" creationId="{48B9BAFE-92E1-B667-34DA-C50F5E09CF2F}"/>
          </ac:picMkLst>
        </pc:picChg>
        <pc:picChg chg="add mod">
          <ac:chgData name="lio berni" userId="89aeae137ffe39ba" providerId="LiveId" clId="{985A753F-40E9-4E44-AB60-CB2E7DE3D71E}" dt="2022-05-24T21:18:15.896" v="596" actId="1076"/>
          <ac:picMkLst>
            <pc:docMk/>
            <pc:sldMk cId="4101145880" sldId="266"/>
            <ac:picMk id="9" creationId="{CCE224C8-3537-ABB9-6703-207EA0602868}"/>
          </ac:picMkLst>
        </pc:picChg>
        <pc:picChg chg="del">
          <ac:chgData name="lio berni" userId="89aeae137ffe39ba" providerId="LiveId" clId="{985A753F-40E9-4E44-AB60-CB2E7DE3D71E}" dt="2022-05-24T13:47:04.133" v="526" actId="21"/>
          <ac:picMkLst>
            <pc:docMk/>
            <pc:sldMk cId="4101145880" sldId="266"/>
            <ac:picMk id="12" creationId="{222C90A6-31AF-DFAD-2ED5-A64A05DFC4F7}"/>
          </ac:picMkLst>
        </pc:picChg>
        <pc:picChg chg="add mod">
          <ac:chgData name="lio berni" userId="89aeae137ffe39ba" providerId="LiveId" clId="{985A753F-40E9-4E44-AB60-CB2E7DE3D71E}" dt="2022-05-24T21:28:21.023" v="634" actId="1076"/>
          <ac:picMkLst>
            <pc:docMk/>
            <pc:sldMk cId="4101145880" sldId="266"/>
            <ac:picMk id="13" creationId="{B91C785A-9FCA-B8F8-F8C4-1D64FD5C3E22}"/>
          </ac:picMkLst>
        </pc:picChg>
        <pc:picChg chg="add mod">
          <ac:chgData name="lio berni" userId="89aeae137ffe39ba" providerId="LiveId" clId="{985A753F-40E9-4E44-AB60-CB2E7DE3D71E}" dt="2022-05-24T21:18:56.737" v="599" actId="1076"/>
          <ac:picMkLst>
            <pc:docMk/>
            <pc:sldMk cId="4101145880" sldId="266"/>
            <ac:picMk id="15" creationId="{9988E0E8-77C0-BCB1-259A-A0C3E5E0E2AD}"/>
          </ac:picMkLst>
        </pc:picChg>
        <pc:picChg chg="add mod">
          <ac:chgData name="lio berni" userId="89aeae137ffe39ba" providerId="LiveId" clId="{985A753F-40E9-4E44-AB60-CB2E7DE3D71E}" dt="2022-05-24T21:22:27.869" v="603" actId="14100"/>
          <ac:picMkLst>
            <pc:docMk/>
            <pc:sldMk cId="4101145880" sldId="266"/>
            <ac:picMk id="17" creationId="{F5E244AE-37E8-221C-8523-388AAFD3177D}"/>
          </ac:picMkLst>
        </pc:picChg>
        <pc:picChg chg="add mod">
          <ac:chgData name="lio berni" userId="89aeae137ffe39ba" providerId="LiveId" clId="{985A753F-40E9-4E44-AB60-CB2E7DE3D71E}" dt="2022-05-24T21:22:52.314" v="605" actId="1076"/>
          <ac:picMkLst>
            <pc:docMk/>
            <pc:sldMk cId="4101145880" sldId="266"/>
            <ac:picMk id="19" creationId="{79634D6B-CAA4-3ABD-4804-586B3449D506}"/>
          </ac:picMkLst>
        </pc:picChg>
        <pc:picChg chg="add del mod">
          <ac:chgData name="lio berni" userId="89aeae137ffe39ba" providerId="LiveId" clId="{985A753F-40E9-4E44-AB60-CB2E7DE3D71E}" dt="2022-05-24T21:24:31.906" v="610" actId="21"/>
          <ac:picMkLst>
            <pc:docMk/>
            <pc:sldMk cId="4101145880" sldId="266"/>
            <ac:picMk id="21" creationId="{00C575FF-0296-5E7A-1070-7EE2C3EE340F}"/>
          </ac:picMkLst>
        </pc:picChg>
        <pc:picChg chg="add mod">
          <ac:chgData name="lio berni" userId="89aeae137ffe39ba" providerId="LiveId" clId="{985A753F-40E9-4E44-AB60-CB2E7DE3D71E}" dt="2022-05-24T21:24:52.945" v="613" actId="1076"/>
          <ac:picMkLst>
            <pc:docMk/>
            <pc:sldMk cId="4101145880" sldId="266"/>
            <ac:picMk id="23" creationId="{DBC8518E-382D-F502-C14F-7F604C82D07C}"/>
          </ac:picMkLst>
        </pc:picChg>
        <pc:picChg chg="add mod">
          <ac:chgData name="lio berni" userId="89aeae137ffe39ba" providerId="LiveId" clId="{985A753F-40E9-4E44-AB60-CB2E7DE3D71E}" dt="2022-05-24T21:25:02.398" v="616" actId="1076"/>
          <ac:picMkLst>
            <pc:docMk/>
            <pc:sldMk cId="4101145880" sldId="266"/>
            <ac:picMk id="25" creationId="{7A2503D4-1348-3E25-A309-617EE9E257E1}"/>
          </ac:picMkLst>
        </pc:picChg>
        <pc:picChg chg="add mod">
          <ac:chgData name="lio berni" userId="89aeae137ffe39ba" providerId="LiveId" clId="{985A753F-40E9-4E44-AB60-CB2E7DE3D71E}" dt="2022-05-24T21:26:24.511" v="623" actId="1076"/>
          <ac:picMkLst>
            <pc:docMk/>
            <pc:sldMk cId="4101145880" sldId="266"/>
            <ac:picMk id="27" creationId="{6BADB8B8-657D-7D4F-5A78-DFD6D842C836}"/>
          </ac:picMkLst>
        </pc:picChg>
        <pc:picChg chg="add mod">
          <ac:chgData name="lio berni" userId="89aeae137ffe39ba" providerId="LiveId" clId="{985A753F-40E9-4E44-AB60-CB2E7DE3D71E}" dt="2022-05-24T21:27:52.508" v="630" actId="14100"/>
          <ac:picMkLst>
            <pc:docMk/>
            <pc:sldMk cId="4101145880" sldId="266"/>
            <ac:picMk id="29" creationId="{A25E29FD-CBB1-FBFF-7009-AF289E49BD6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D573DD60-DFFC-42F0-BB72-A4DA05A73C1D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ט'/סיון/תשפ"ב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738B8688-7032-443B-A932-E8346A356BAA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7119219-28AC-47F7-A5AD-1E5DC93ED37A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17142BC-A7BD-4276-975D-6351998F7C85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5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/>
          <p:nvPr/>
        </p:nvSpPr>
        <p:spPr>
          <a:xfrm flipH="1">
            <a:off x="482600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617260" y="1020431"/>
            <a:ext cx="10993549" cy="1475013"/>
          </a:xfrm>
          <a:effectLst/>
        </p:spPr>
        <p:txBody>
          <a:bodyPr rtlCol="1" anchor="b">
            <a:normAutofit/>
          </a:bodyPr>
          <a:lstStyle>
            <a:lvl1pPr algn="r" rtl="1">
              <a:defRPr sz="36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617260" y="2495445"/>
            <a:ext cx="10993546" cy="590321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6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49" y="5956137"/>
            <a:ext cx="284480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3D6F775-E35F-44CB-9F92-50A8F70A4B38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617260" y="5956137"/>
            <a:ext cx="101644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581192" y="2336003"/>
            <a:ext cx="11029616" cy="3522794"/>
          </a:xfrm>
        </p:spPr>
        <p:txBody>
          <a:bodyPr vert="eaVert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06DE7DA1-E400-40F2-AACB-4A93C2A37437}" type="datetime1">
              <a:rPr lang="he-IL" smtClean="0"/>
              <a:pPr algn="l"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5982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flipH="1">
            <a:off x="1348635" y="675726"/>
            <a:ext cx="2004164" cy="5183073"/>
          </a:xfrm>
        </p:spPr>
        <p:txBody>
          <a:bodyPr vert="vert270"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3520798" y="675726"/>
            <a:ext cx="7896279" cy="5183073"/>
          </a:xfrm>
        </p:spPr>
        <p:txBody>
          <a:bodyPr vert="vert270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870186" y="5956137"/>
            <a:ext cx="1328141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291B4840-0D41-439D-86A8-DC041A4368DB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3520798" y="5951811"/>
            <a:ext cx="789627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164195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581193" y="2180496"/>
            <a:ext cx="11029615" cy="3678303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33088C2-ADC6-409D-A248-D0ACAB4294C5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2" y="5956137"/>
            <a:ext cx="1052508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53323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3043910"/>
            <a:ext cx="11029615" cy="1497507"/>
          </a:xfrm>
        </p:spPr>
        <p:txBody>
          <a:bodyPr rtlCol="1" anchor="b">
            <a:normAutofit/>
          </a:bodyPr>
          <a:lstStyle>
            <a:lvl1pPr algn="r" rtl="1">
              <a:defRPr sz="3600" b="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3" y="4541417"/>
            <a:ext cx="11029615" cy="600556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8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DFC4F74-BA76-4146-8A32-27EF7F8F94A1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 flipH="1">
            <a:off x="6188417" y="2228003"/>
            <a:ext cx="5422390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581191" y="2228003"/>
            <a:ext cx="5422392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75545D2-DAB5-4E51-B45E-BA522C42BDAA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לבן 10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217706" y="2250892"/>
            <a:ext cx="5087075" cy="536005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6217706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581192" y="2250892"/>
            <a:ext cx="5087073" cy="553373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 flipH="1">
            <a:off x="581191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C262EE1-E35D-4EB1-8F45-D74D75B0F421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51281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כותרת 1"/>
          <p:cNvSpPr>
            <a:spLocks noGrp="1"/>
          </p:cNvSpPr>
          <p:nvPr>
            <p:ph type="title"/>
          </p:nvPr>
        </p:nvSpPr>
        <p:spPr>
          <a:xfrm flipH="1">
            <a:off x="586490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FDBAC0-05C0-46D3-BC64-878A62E69774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48713ABE-5531-4A02-A831-95AD54785371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>
            <a:spLocks noChangeAspect="1"/>
          </p:cNvSpPr>
          <p:nvPr/>
        </p:nvSpPr>
        <p:spPr>
          <a:xfrm flipH="1">
            <a:off x="445983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6701363" y="5262296"/>
            <a:ext cx="4909445" cy="689514"/>
          </a:xfrm>
        </p:spPr>
        <p:txBody>
          <a:bodyPr rtlCol="1" anchor="ctr"/>
          <a:lstStyle>
            <a:lvl1pPr algn="r" rtl="1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451344" y="601200"/>
            <a:ext cx="11292840" cy="4204800"/>
          </a:xfrm>
        </p:spPr>
        <p:txBody>
          <a:bodyPr rtlCol="1" anchor="ctr">
            <a:normAutofit/>
          </a:bodyPr>
          <a:lstStyle>
            <a:lvl1pPr algn="r" rtl="1"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18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6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1400">
                <a:solidFill>
                  <a:schemeClr val="tx2"/>
                </a:solidFill>
              </a:defRPr>
            </a:lvl6pPr>
            <a:lvl7pPr algn="r" rtl="1">
              <a:defRPr sz="1400">
                <a:solidFill>
                  <a:schemeClr val="tx2"/>
                </a:solidFill>
              </a:defRPr>
            </a:lvl7pPr>
            <a:lvl8pPr algn="r" rtl="1">
              <a:defRPr sz="1400">
                <a:solidFill>
                  <a:schemeClr val="tx2"/>
                </a:solidFill>
              </a:defRPr>
            </a:lvl8pPr>
            <a:lvl9pPr algn="r" rtl="1">
              <a:defRPr sz="1400">
                <a:solidFill>
                  <a:schemeClr val="tx2"/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0" y="5262296"/>
            <a:ext cx="5869987" cy="689515"/>
          </a:xfrm>
        </p:spPr>
        <p:txBody>
          <a:bodyPr rtlCol="1" anchor="ctr">
            <a:normAutofit/>
          </a:bodyPr>
          <a:lstStyle>
            <a:lvl1pPr marL="0" indent="0" algn="l" rtl="1"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1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7C64C7F-349A-4157-9BE8-C70DC6BB2C0F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4693389"/>
            <a:ext cx="11029616" cy="566738"/>
          </a:xfrm>
        </p:spPr>
        <p:txBody>
          <a:bodyPr rtlCol="1" anchor="b">
            <a:normAutofit/>
          </a:bodyPr>
          <a:lstStyle>
            <a:lvl1pPr algn="r" rtl="1">
              <a:defRPr sz="2400" b="0">
                <a:solidFill>
                  <a:schemeClr val="accent1"/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453324" y="599725"/>
            <a:ext cx="11290859" cy="3557252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defRPr sz="1600"/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 noProof="0"/>
              <a:t>לחץ על הסמל כדי להוסיף תמונה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1" y="5260127"/>
            <a:ext cx="11029617" cy="598671"/>
          </a:xfrm>
        </p:spPr>
        <p:txBody>
          <a:bodyPr rtlCol="1">
            <a:normAutofit/>
          </a:bodyPr>
          <a:lstStyle>
            <a:lvl1pPr marL="0" indent="0" algn="r" rtl="1">
              <a:buNone/>
              <a:defRPr sz="12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FE474FF9-8E68-4869-92DB-F3042C7B9764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1741250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93FDA1F-EAB9-48B8-8B18-7221270811BD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4693598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9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58119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9" name="מלבן 8"/>
          <p:cNvSpPr/>
          <p:nvPr/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מלבן 9"/>
          <p:cNvSpPr/>
          <p:nvPr/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מלבן 10"/>
          <p:cNvSpPr/>
          <p:nvPr/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457200" rtl="1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r" rtl="1" eaLnBrk="1" hangingPunct="1">
        <a:defRPr>
          <a:solidFill>
            <a:schemeClr val="tx2"/>
          </a:solidFill>
        </a:defRPr>
      </a:lvl2pPr>
      <a:lvl3pPr algn="r" rtl="1" eaLnBrk="1" hangingPunct="1">
        <a:defRPr>
          <a:solidFill>
            <a:schemeClr val="tx2"/>
          </a:solidFill>
        </a:defRPr>
      </a:lvl3pPr>
      <a:lvl4pPr algn="r" rtl="1" eaLnBrk="1" hangingPunct="1">
        <a:defRPr>
          <a:solidFill>
            <a:schemeClr val="tx2"/>
          </a:solidFill>
        </a:defRPr>
      </a:lvl4pPr>
      <a:lvl5pPr algn="r" rtl="1" eaLnBrk="1" hangingPunct="1">
        <a:defRPr>
          <a:solidFill>
            <a:schemeClr val="tx2"/>
          </a:solidFill>
        </a:defRPr>
      </a:lvl5pPr>
      <a:lvl6pPr algn="r" rtl="1" eaLnBrk="1" hangingPunct="1">
        <a:defRPr>
          <a:solidFill>
            <a:schemeClr val="tx2"/>
          </a:solidFill>
        </a:defRPr>
      </a:lvl6pPr>
      <a:lvl7pPr algn="r" rtl="1" eaLnBrk="1" hangingPunct="1">
        <a:defRPr>
          <a:solidFill>
            <a:schemeClr val="tx2"/>
          </a:solidFill>
        </a:defRPr>
      </a:lvl7pPr>
      <a:lvl8pPr algn="r" rtl="1" eaLnBrk="1" hangingPunct="1">
        <a:defRPr>
          <a:solidFill>
            <a:schemeClr val="tx2"/>
          </a:solidFill>
        </a:defRPr>
      </a:lvl8pPr>
      <a:lvl9pPr algn="r" rtl="1" eaLnBrk="1" hangingPunct="1">
        <a:defRPr>
          <a:solidFill>
            <a:schemeClr val="tx2"/>
          </a:solidFill>
        </a:defRPr>
      </a:lvl9pPr>
    </p:titleStyle>
    <p:bodyStyle>
      <a:lvl1pPr marL="306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30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900000" indent="-270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4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60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9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מלבן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7" name="תמונה 36" descr="ייצוגים דיגיטליים של לוח מעגלים עם מספרים וקווים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329307" y="723899"/>
            <a:ext cx="7416159" cy="5676901"/>
          </a:xfrm>
          <a:prstGeom prst="rect">
            <a:avLst/>
          </a:prstGeom>
        </p:spPr>
      </p:pic>
      <p:sp>
        <p:nvSpPr>
          <p:cNvPr id="56" name="מלבן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25987" y="1664658"/>
            <a:ext cx="3269738" cy="688622"/>
          </a:xfrm>
        </p:spPr>
        <p:txBody>
          <a:bodyPr rtlCol="1">
            <a:normAutofit fontScale="90000"/>
          </a:bodyPr>
          <a:lstStyle/>
          <a:p>
            <a:b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</a:br>
            <a: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  <a:t>      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Data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Compression – Comparing Haar Algorithms</a:t>
            </a:r>
            <a:endParaRPr lang="he-IL" sz="1900" i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43404" y="4693529"/>
            <a:ext cx="3139369" cy="999626"/>
          </a:xfrm>
        </p:spPr>
        <p:txBody>
          <a:bodyPr rtlCol="1">
            <a:normAutofit/>
          </a:bodyPr>
          <a:lstStyle/>
          <a:p>
            <a:pPr algn="l" rtl="1"/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Presenters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:</a:t>
            </a:r>
            <a:b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Liel Berniker, Noy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Osi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,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Dvir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Segal</a:t>
            </a:r>
            <a:br>
              <a:rPr lang="en-US" sz="16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Instructor: </a:t>
            </a:r>
            <a:b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Prof. Dana Shapira</a:t>
            </a:r>
            <a:endParaRPr lang="he-IL" sz="1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8" name="קבוצה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3" cy="98554"/>
            <a:chOff x="446533" y="453643"/>
            <a:chExt cx="11298933" cy="98554"/>
          </a:xfrm>
        </p:grpSpPr>
        <p:sp>
          <p:nvSpPr>
            <p:cNvPr id="59" name="מלבן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042146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0" name="מלבן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46533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1" name="מלבן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24685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B1B3B0-03CB-0E97-1A3F-96E56BE25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232958" y="702156"/>
            <a:ext cx="9917475" cy="83220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Elias Codes – C gamma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44B86E41-4A63-55B6-3105-C486715B4224}"/>
              </a:ext>
            </a:extLst>
          </p:cNvPr>
          <p:cNvSpPr txBox="1"/>
          <p:nvPr/>
        </p:nvSpPr>
        <p:spPr>
          <a:xfrm>
            <a:off x="8444089" y="2167467"/>
            <a:ext cx="3002668" cy="442524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0FA625D9-42C9-48E4-829F-D86D434C2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42" y="3658333"/>
            <a:ext cx="7366860" cy="2347356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D84D7F2F-FC58-98CC-049B-95DFC433C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58" y="2373990"/>
            <a:ext cx="5790288" cy="105501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79651B09-C572-68AF-178C-66371DFA8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6922" y="2291645"/>
            <a:ext cx="2809648" cy="420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00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B1B3B0-03CB-0E97-1A3F-96E56BE25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232958" y="702156"/>
            <a:ext cx="9917475" cy="83220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Elias Codes – C delta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44B86E41-4A63-55B6-3105-C486715B4224}"/>
              </a:ext>
            </a:extLst>
          </p:cNvPr>
          <p:cNvSpPr txBox="1"/>
          <p:nvPr/>
        </p:nvSpPr>
        <p:spPr>
          <a:xfrm>
            <a:off x="8218311" y="2314221"/>
            <a:ext cx="3565732" cy="426720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CC7D3D2-08E3-25F9-AA36-319A639DE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21" y="3863268"/>
            <a:ext cx="6876097" cy="2052109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3F29E7A2-8E31-6669-2ABA-4722C0118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58" y="2596797"/>
            <a:ext cx="5586707" cy="104316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E7512EB-6796-CE42-4ECA-4BE4AC1D9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9911" y="2409552"/>
            <a:ext cx="3377216" cy="407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50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FC83D0E-3DBD-C3E7-31A9-E7AE31352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81190" y="842961"/>
            <a:ext cx="4876633" cy="715831"/>
          </a:xfrm>
        </p:spPr>
        <p:txBody>
          <a:bodyPr>
            <a:noAutofit/>
          </a:bodyPr>
          <a:lstStyle/>
          <a:p>
            <a:r>
              <a:rPr lang="en-US" sz="4000" dirty="0"/>
              <a:t>graphs &amp; charts:</a:t>
            </a:r>
          </a:p>
        </p:txBody>
      </p:sp>
      <p:pic>
        <p:nvPicPr>
          <p:cNvPr id="11" name="תמונה 10" descr="תמונה שמכילה לייזר, צבעוני, מטושטש&#10;&#10;התיאור נוצר באופן אוטומטי">
            <a:extLst>
              <a:ext uri="{FF2B5EF4-FFF2-40B4-BE49-F238E27FC236}">
                <a16:creationId xmlns:a16="http://schemas.microsoft.com/office/drawing/2014/main" id="{79E92494-76A2-078E-6357-3EC2EC9DE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colorTemperature colorTemp="5300"/>
                    </a14:imgEffect>
                    <a14:imgEffect>
                      <a14:saturation sat="29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8104" y="1902543"/>
            <a:ext cx="11271612" cy="482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77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צג, צילום מסך, מסך&#10;&#10;התיאור נוצר באופן אוטומטי">
            <a:extLst>
              <a:ext uri="{FF2B5EF4-FFF2-40B4-BE49-F238E27FC236}">
                <a16:creationId xmlns:a16="http://schemas.microsoft.com/office/drawing/2014/main" id="{0502C7BE-5703-11E2-4613-C5B5B3547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8" y="1875099"/>
            <a:ext cx="12055184" cy="4982901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7720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Unary code – average bit size compare</a:t>
            </a:r>
            <a:r>
              <a:rPr lang="en-US" b="1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280276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8673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 Gamma code – average bit size compare</a:t>
            </a:r>
            <a:r>
              <a:rPr lang="en-US" b="1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FFFCE2E5-1C6B-D49A-A3A1-DA8F9C1E4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" y="1850274"/>
            <a:ext cx="12080360" cy="500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45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1528011" y="936636"/>
            <a:ext cx="82512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 Delta code – average bit size compare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2EF14230-BE78-32A8-3277-FBA0DF841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7" y="1835548"/>
            <a:ext cx="12074485" cy="502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8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05D87F34-D662-C16D-4824-251EC7E2592D}"/>
              </a:ext>
            </a:extLst>
          </p:cNvPr>
          <p:cNvSpPr txBox="1"/>
          <p:nvPr/>
        </p:nvSpPr>
        <p:spPr>
          <a:xfrm>
            <a:off x="587022" y="530578"/>
            <a:ext cx="6276622" cy="830997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omparison</a:t>
            </a: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bit size savings, between Haar integer and Haar new transform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D946D70A-DF13-2345-01BB-3D7368D75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75587"/>
            <a:ext cx="12192000" cy="3082413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4BF0C57C-638B-0FCD-1BF3-96D65F30D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3775587"/>
          </a:xfrm>
          <a:prstGeom prst="rect">
            <a:avLst/>
          </a:prstGeom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C1DC9CC6-2C56-C51F-20DB-2E91A452E626}"/>
              </a:ext>
            </a:extLst>
          </p:cNvPr>
          <p:cNvSpPr txBox="1"/>
          <p:nvPr/>
        </p:nvSpPr>
        <p:spPr>
          <a:xfrm>
            <a:off x="398107" y="339231"/>
            <a:ext cx="60864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Integer Haar - Encoding</a:t>
            </a:r>
          </a:p>
        </p:txBody>
      </p:sp>
    </p:spTree>
    <p:extLst>
      <p:ext uri="{BB962C8B-B14F-4D97-AF65-F5344CB8AC3E}">
        <p14:creationId xmlns:p14="http://schemas.microsoft.com/office/powerpoint/2010/main" val="107655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מקורה, מסך&#10;&#10;התיאור נוצר באופן אוטומטי">
            <a:extLst>
              <a:ext uri="{FF2B5EF4-FFF2-40B4-BE49-F238E27FC236}">
                <a16:creationId xmlns:a16="http://schemas.microsoft.com/office/drawing/2014/main" id="{A7CB96BE-2696-F98E-F6C3-E5EAB77E0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221" y="3524080"/>
            <a:ext cx="12236111" cy="3362652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09698F32-9F79-EC39-ACAF-1D23E0E09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220" y="0"/>
            <a:ext cx="12191999" cy="3524079"/>
          </a:xfrm>
          <a:prstGeom prst="rect">
            <a:avLst/>
          </a:prstGeom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2C2EC6BD-D02A-3F91-F658-BE76D5B82F69}"/>
              </a:ext>
            </a:extLst>
          </p:cNvPr>
          <p:cNvSpPr txBox="1"/>
          <p:nvPr/>
        </p:nvSpPr>
        <p:spPr>
          <a:xfrm>
            <a:off x="0" y="190158"/>
            <a:ext cx="7875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Haar New Transform - Encoding</a:t>
            </a: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2C909D2D-107B-5BB9-BBA7-28DA56E7E7E7}"/>
              </a:ext>
            </a:extLst>
          </p:cNvPr>
          <p:cNvSpPr txBox="1"/>
          <p:nvPr/>
        </p:nvSpPr>
        <p:spPr>
          <a:xfrm>
            <a:off x="9776178" y="4244621"/>
            <a:ext cx="11288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1.91 Mil</a:t>
            </a: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B95061F1-A006-E9E8-832D-78523F7CF215}"/>
              </a:ext>
            </a:extLst>
          </p:cNvPr>
          <p:cNvSpPr txBox="1"/>
          <p:nvPr/>
        </p:nvSpPr>
        <p:spPr>
          <a:xfrm>
            <a:off x="10041467" y="6316132"/>
            <a:ext cx="11288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3.04 k</a:t>
            </a: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B72B71BE-F4C6-24B0-4905-93E1A4A003DF}"/>
              </a:ext>
            </a:extLst>
          </p:cNvPr>
          <p:cNvSpPr txBox="1"/>
          <p:nvPr/>
        </p:nvSpPr>
        <p:spPr>
          <a:xfrm>
            <a:off x="10419644" y="6316132"/>
            <a:ext cx="11288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2.74 k</a:t>
            </a:r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46E4DAFF-86B3-F05E-712F-89083D103ADB}"/>
              </a:ext>
            </a:extLst>
          </p:cNvPr>
          <p:cNvSpPr txBox="1"/>
          <p:nvPr/>
        </p:nvSpPr>
        <p:spPr>
          <a:xfrm>
            <a:off x="-1" y="6315318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5.69 k</a:t>
            </a: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E0C7C89C-35AA-3BC6-A5C9-1AAB8817F587}"/>
              </a:ext>
            </a:extLst>
          </p:cNvPr>
          <p:cNvSpPr txBox="1"/>
          <p:nvPr/>
        </p:nvSpPr>
        <p:spPr>
          <a:xfrm>
            <a:off x="1371599" y="6291003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25.3 k</a:t>
            </a:r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B2A481CB-57FA-AE0D-8C12-649FC3B854EF}"/>
              </a:ext>
            </a:extLst>
          </p:cNvPr>
          <p:cNvSpPr txBox="1"/>
          <p:nvPr/>
        </p:nvSpPr>
        <p:spPr>
          <a:xfrm>
            <a:off x="2808981" y="6291002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52.7 k</a:t>
            </a:r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D41C37FF-6B10-B34C-5CB6-F988A9F16FBD}"/>
              </a:ext>
            </a:extLst>
          </p:cNvPr>
          <p:cNvSpPr txBox="1"/>
          <p:nvPr/>
        </p:nvSpPr>
        <p:spPr>
          <a:xfrm>
            <a:off x="4127065" y="6238928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114 k</a:t>
            </a:r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48C4C5EB-DF55-9DBD-2C2A-F781CF0F1A82}"/>
              </a:ext>
            </a:extLst>
          </p:cNvPr>
          <p:cNvSpPr txBox="1"/>
          <p:nvPr/>
        </p:nvSpPr>
        <p:spPr>
          <a:xfrm>
            <a:off x="5564447" y="6083425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 233 k</a:t>
            </a:r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FDE973F4-1B2C-84D9-F303-3A02F70E2973}"/>
              </a:ext>
            </a:extLst>
          </p:cNvPr>
          <p:cNvSpPr txBox="1"/>
          <p:nvPr/>
        </p:nvSpPr>
        <p:spPr>
          <a:xfrm>
            <a:off x="6905918" y="5793220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474 k</a:t>
            </a:r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2B0322C3-2584-FBC4-2CD3-B81B234DBBE1}"/>
              </a:ext>
            </a:extLst>
          </p:cNvPr>
          <p:cNvSpPr txBox="1"/>
          <p:nvPr/>
        </p:nvSpPr>
        <p:spPr>
          <a:xfrm>
            <a:off x="8294880" y="5283637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953 k</a:t>
            </a:r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8DDD7570-AFB8-55BD-F0B4-9B434AE0407B}"/>
              </a:ext>
            </a:extLst>
          </p:cNvPr>
          <p:cNvSpPr txBox="1"/>
          <p:nvPr/>
        </p:nvSpPr>
        <p:spPr>
          <a:xfrm>
            <a:off x="275602" y="6315317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43.6</a:t>
            </a:r>
          </a:p>
        </p:txBody>
      </p:sp>
      <p:sp>
        <p:nvSpPr>
          <p:cNvPr id="24" name="תיבת טקסט 23">
            <a:extLst>
              <a:ext uri="{FF2B5EF4-FFF2-40B4-BE49-F238E27FC236}">
                <a16:creationId xmlns:a16="http://schemas.microsoft.com/office/drawing/2014/main" id="{A520E7BF-FC43-AE46-C49E-0E662A57A7D4}"/>
              </a:ext>
            </a:extLst>
          </p:cNvPr>
          <p:cNvSpPr txBox="1"/>
          <p:nvPr/>
        </p:nvSpPr>
        <p:spPr>
          <a:xfrm>
            <a:off x="1721011" y="6323827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90.9 </a:t>
            </a:r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1201B758-773E-333F-DB6E-C340D80BE645}"/>
              </a:ext>
            </a:extLst>
          </p:cNvPr>
          <p:cNvSpPr txBox="1"/>
          <p:nvPr/>
        </p:nvSpPr>
        <p:spPr>
          <a:xfrm>
            <a:off x="3051692" y="6323826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157</a:t>
            </a:r>
          </a:p>
        </p:txBody>
      </p:sp>
      <p:sp>
        <p:nvSpPr>
          <p:cNvPr id="26" name="תיבת טקסט 25">
            <a:extLst>
              <a:ext uri="{FF2B5EF4-FFF2-40B4-BE49-F238E27FC236}">
                <a16:creationId xmlns:a16="http://schemas.microsoft.com/office/drawing/2014/main" id="{188CEC34-6CDE-3611-4021-412EAF9803D6}"/>
              </a:ext>
            </a:extLst>
          </p:cNvPr>
          <p:cNvSpPr txBox="1"/>
          <p:nvPr/>
        </p:nvSpPr>
        <p:spPr>
          <a:xfrm>
            <a:off x="4465245" y="6323825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308</a:t>
            </a:r>
          </a:p>
        </p:txBody>
      </p:sp>
      <p:sp>
        <p:nvSpPr>
          <p:cNvPr id="27" name="תיבת טקסט 26">
            <a:extLst>
              <a:ext uri="{FF2B5EF4-FFF2-40B4-BE49-F238E27FC236}">
                <a16:creationId xmlns:a16="http://schemas.microsoft.com/office/drawing/2014/main" id="{C9A14136-5AA2-8C74-E320-8682E7461AC8}"/>
              </a:ext>
            </a:extLst>
          </p:cNvPr>
          <p:cNvSpPr txBox="1"/>
          <p:nvPr/>
        </p:nvSpPr>
        <p:spPr>
          <a:xfrm>
            <a:off x="5839803" y="6339975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562</a:t>
            </a:r>
          </a:p>
        </p:txBody>
      </p:sp>
      <p:sp>
        <p:nvSpPr>
          <p:cNvPr id="28" name="תיבת טקסט 27">
            <a:extLst>
              <a:ext uri="{FF2B5EF4-FFF2-40B4-BE49-F238E27FC236}">
                <a16:creationId xmlns:a16="http://schemas.microsoft.com/office/drawing/2014/main" id="{231873BF-DFEC-5D3C-7945-71FD5AA0F763}"/>
              </a:ext>
            </a:extLst>
          </p:cNvPr>
          <p:cNvSpPr txBox="1"/>
          <p:nvPr/>
        </p:nvSpPr>
        <p:spPr>
          <a:xfrm>
            <a:off x="7224912" y="6339975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1 k</a:t>
            </a:r>
          </a:p>
        </p:txBody>
      </p:sp>
      <p:sp>
        <p:nvSpPr>
          <p:cNvPr id="29" name="תיבת טקסט 28">
            <a:extLst>
              <a:ext uri="{FF2B5EF4-FFF2-40B4-BE49-F238E27FC236}">
                <a16:creationId xmlns:a16="http://schemas.microsoft.com/office/drawing/2014/main" id="{4288A485-ECDA-9A21-F9DE-BBE27089B358}"/>
              </a:ext>
            </a:extLst>
          </p:cNvPr>
          <p:cNvSpPr txBox="1"/>
          <p:nvPr/>
        </p:nvSpPr>
        <p:spPr>
          <a:xfrm>
            <a:off x="8666909" y="6315316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1.76 k</a:t>
            </a:r>
          </a:p>
        </p:txBody>
      </p:sp>
      <p:sp>
        <p:nvSpPr>
          <p:cNvPr id="30" name="תיבת טקסט 29">
            <a:extLst>
              <a:ext uri="{FF2B5EF4-FFF2-40B4-BE49-F238E27FC236}">
                <a16:creationId xmlns:a16="http://schemas.microsoft.com/office/drawing/2014/main" id="{AB282F6A-D30D-28D9-BD0B-58D021866657}"/>
              </a:ext>
            </a:extLst>
          </p:cNvPr>
          <p:cNvSpPr txBox="1"/>
          <p:nvPr/>
        </p:nvSpPr>
        <p:spPr>
          <a:xfrm>
            <a:off x="547998" y="6339975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31" name="תיבת טקסט 30">
            <a:extLst>
              <a:ext uri="{FF2B5EF4-FFF2-40B4-BE49-F238E27FC236}">
                <a16:creationId xmlns:a16="http://schemas.microsoft.com/office/drawing/2014/main" id="{EEE38C92-7AAA-1B81-CE34-9157CC683567}"/>
              </a:ext>
            </a:extLst>
          </p:cNvPr>
          <p:cNvSpPr txBox="1"/>
          <p:nvPr/>
        </p:nvSpPr>
        <p:spPr>
          <a:xfrm>
            <a:off x="1998867" y="6339974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68.5</a:t>
            </a:r>
          </a:p>
        </p:txBody>
      </p:sp>
      <p:sp>
        <p:nvSpPr>
          <p:cNvPr id="32" name="תיבת טקסט 31">
            <a:extLst>
              <a:ext uri="{FF2B5EF4-FFF2-40B4-BE49-F238E27FC236}">
                <a16:creationId xmlns:a16="http://schemas.microsoft.com/office/drawing/2014/main" id="{604EB266-213A-B8E2-5636-88737CD4A7A6}"/>
              </a:ext>
            </a:extLst>
          </p:cNvPr>
          <p:cNvSpPr txBox="1"/>
          <p:nvPr/>
        </p:nvSpPr>
        <p:spPr>
          <a:xfrm>
            <a:off x="3353744" y="6323603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130</a:t>
            </a:r>
          </a:p>
        </p:txBody>
      </p:sp>
      <p:sp>
        <p:nvSpPr>
          <p:cNvPr id="33" name="תיבת טקסט 32">
            <a:extLst>
              <a:ext uri="{FF2B5EF4-FFF2-40B4-BE49-F238E27FC236}">
                <a16:creationId xmlns:a16="http://schemas.microsoft.com/office/drawing/2014/main" id="{CF5E8ABB-F6D3-1FB0-44F1-C5634344FF8E}"/>
              </a:ext>
            </a:extLst>
          </p:cNvPr>
          <p:cNvSpPr txBox="1"/>
          <p:nvPr/>
        </p:nvSpPr>
        <p:spPr>
          <a:xfrm>
            <a:off x="4742323" y="6339973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253</a:t>
            </a:r>
          </a:p>
        </p:txBody>
      </p:sp>
      <p:sp>
        <p:nvSpPr>
          <p:cNvPr id="34" name="תיבת טקסט 33">
            <a:extLst>
              <a:ext uri="{FF2B5EF4-FFF2-40B4-BE49-F238E27FC236}">
                <a16:creationId xmlns:a16="http://schemas.microsoft.com/office/drawing/2014/main" id="{07406D03-4703-AFE7-6FAE-99B3B0B62707}"/>
              </a:ext>
            </a:extLst>
          </p:cNvPr>
          <p:cNvSpPr txBox="1"/>
          <p:nvPr/>
        </p:nvSpPr>
        <p:spPr>
          <a:xfrm>
            <a:off x="6152912" y="6319905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471</a:t>
            </a:r>
          </a:p>
        </p:txBody>
      </p:sp>
      <p:sp>
        <p:nvSpPr>
          <p:cNvPr id="35" name="תיבת טקסט 34">
            <a:extLst>
              <a:ext uri="{FF2B5EF4-FFF2-40B4-BE49-F238E27FC236}">
                <a16:creationId xmlns:a16="http://schemas.microsoft.com/office/drawing/2014/main" id="{C301FE9C-7674-46A8-13F9-F31720F76D1A}"/>
              </a:ext>
            </a:extLst>
          </p:cNvPr>
          <p:cNvSpPr txBox="1"/>
          <p:nvPr/>
        </p:nvSpPr>
        <p:spPr>
          <a:xfrm>
            <a:off x="7555408" y="6332159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860</a:t>
            </a:r>
          </a:p>
        </p:txBody>
      </p:sp>
      <p:sp>
        <p:nvSpPr>
          <p:cNvPr id="36" name="תיבת טקסט 35">
            <a:extLst>
              <a:ext uri="{FF2B5EF4-FFF2-40B4-BE49-F238E27FC236}">
                <a16:creationId xmlns:a16="http://schemas.microsoft.com/office/drawing/2014/main" id="{5CA56D5E-A758-2427-F239-DB459D85508D}"/>
              </a:ext>
            </a:extLst>
          </p:cNvPr>
          <p:cNvSpPr txBox="1"/>
          <p:nvPr/>
        </p:nvSpPr>
        <p:spPr>
          <a:xfrm>
            <a:off x="8978833" y="6333006"/>
            <a:ext cx="112888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</a:rPr>
              <a:t>1.54 k</a:t>
            </a:r>
          </a:p>
        </p:txBody>
      </p:sp>
    </p:spTree>
    <p:extLst>
      <p:ext uri="{BB962C8B-B14F-4D97-AF65-F5344CB8AC3E}">
        <p14:creationId xmlns:p14="http://schemas.microsoft.com/office/powerpoint/2010/main" val="2755284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8DFD7CE-C648-1E06-F60B-56343EE60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9" y="0"/>
            <a:ext cx="12177821" cy="6858001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8B41B9C-9DE4-6A8D-CF81-F63874DDAFE9}"/>
              </a:ext>
            </a:extLst>
          </p:cNvPr>
          <p:cNvSpPr txBox="1"/>
          <p:nvPr/>
        </p:nvSpPr>
        <p:spPr>
          <a:xfrm>
            <a:off x="3286125" y="715296"/>
            <a:ext cx="48411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</a:rPr>
              <a:t>The End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2C6C3F4-D7F4-EA82-2C08-F92F9321C21B}"/>
              </a:ext>
            </a:extLst>
          </p:cNvPr>
          <p:cNvSpPr txBox="1"/>
          <p:nvPr/>
        </p:nvSpPr>
        <p:spPr>
          <a:xfrm>
            <a:off x="1000126" y="5311707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Check our GitHub : </a:t>
            </a: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https://github.com/Dvir-Segal/Data-Compression.git</a:t>
            </a:r>
          </a:p>
        </p:txBody>
      </p:sp>
    </p:spTree>
    <p:extLst>
      <p:ext uri="{BB962C8B-B14F-4D97-AF65-F5344CB8AC3E}">
        <p14:creationId xmlns:p14="http://schemas.microsoft.com/office/powerpoint/2010/main" val="3833265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EFE08D6E-9CB8-CF8E-6220-CCDA5023A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882" y="2113315"/>
            <a:ext cx="9866236" cy="4276195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CEB3628-1AAD-30D4-C1BF-6E4D8A41A264}"/>
              </a:ext>
            </a:extLst>
          </p:cNvPr>
          <p:cNvSpPr txBox="1"/>
          <p:nvPr/>
        </p:nvSpPr>
        <p:spPr>
          <a:xfrm>
            <a:off x="1162882" y="2260072"/>
            <a:ext cx="9493829" cy="4276195"/>
          </a:xfrm>
          <a:prstGeom prst="rect">
            <a:avLst/>
          </a:prstGeom>
          <a:noFill/>
          <a:ln w="28575"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68DC4103-946B-35AC-0C6F-EA2233C268FC}"/>
              </a:ext>
            </a:extLst>
          </p:cNvPr>
          <p:cNvSpPr txBox="1"/>
          <p:nvPr/>
        </p:nvSpPr>
        <p:spPr>
          <a:xfrm>
            <a:off x="1034716" y="885775"/>
            <a:ext cx="24544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solidFill>
                  <a:schemeClr val="bg1"/>
                </a:solidFill>
              </a:rPr>
              <a:t>Sources:</a:t>
            </a:r>
          </a:p>
        </p:txBody>
      </p:sp>
    </p:spTree>
    <p:extLst>
      <p:ext uri="{BB962C8B-B14F-4D97-AF65-F5344CB8AC3E}">
        <p14:creationId xmlns:p14="http://schemas.microsoft.com/office/powerpoint/2010/main" val="1131246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E91C4C2-572B-B797-D217-44D9BFA0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441" y="996950"/>
            <a:ext cx="10783117" cy="551342"/>
          </a:xfrm>
        </p:spPr>
        <p:txBody>
          <a:bodyPr anchor="b">
            <a:normAutofit/>
          </a:bodyPr>
          <a:lstStyle/>
          <a:p>
            <a:pPr algn="ctr"/>
            <a:r>
              <a:rPr lang="en-US" b="1" dirty="0"/>
              <a:t>data compression</a:t>
            </a:r>
          </a:p>
        </p:txBody>
      </p:sp>
      <p:pic>
        <p:nvPicPr>
          <p:cNvPr id="5" name="תמונה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82519163-D4D0-2FC8-9ADB-EAC531BDE4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20" r="12926" b="1"/>
          <a:stretch/>
        </p:blipFill>
        <p:spPr>
          <a:xfrm>
            <a:off x="1500188" y="2030800"/>
            <a:ext cx="9401175" cy="46402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0439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EA1C327-2E3A-66E1-65DA-68517C009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39754" y="950317"/>
            <a:ext cx="10612432" cy="568291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FEFF"/>
                </a:solidFill>
              </a:rPr>
              <a:t>Haar wavelet transform</a:t>
            </a:r>
            <a:endParaRPr lang="en-US" b="1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D3D6525-E27B-9744-F12C-3EA00A982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4" y="3721830"/>
            <a:ext cx="6801882" cy="2539094"/>
          </a:xfrm>
          <a:prstGeom prst="rect">
            <a:avLst/>
          </a:prstGeom>
          <a:ln>
            <a:solidFill>
              <a:schemeClr val="accent2">
                <a:alpha val="80000"/>
              </a:schemeClr>
            </a:solidFill>
          </a:ln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DCE4711B-B325-626F-7406-53F4A52D9A23}"/>
              </a:ext>
            </a:extLst>
          </p:cNvPr>
          <p:cNvSpPr txBox="1"/>
          <p:nvPr/>
        </p:nvSpPr>
        <p:spPr>
          <a:xfrm>
            <a:off x="923730" y="2295331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i="0" strike="noStrike" baseline="0" dirty="0">
                <a:latin typeface="SFRM1095"/>
              </a:rPr>
              <a:t>The</a:t>
            </a:r>
            <a:r>
              <a:rPr lang="en-US" sz="2000" b="1" i="0" strike="noStrike" baseline="0" dirty="0">
                <a:latin typeface="SFRM1095"/>
              </a:rPr>
              <a:t> Haar wavelet transform </a:t>
            </a:r>
            <a:r>
              <a:rPr lang="en-US" sz="2000" b="0" i="0" u="none" strike="noStrike" baseline="0" dirty="0">
                <a:latin typeface="SFRM1095"/>
              </a:rPr>
              <a:t>is a simple discrete transform, used in practical encoding applications such as the compression of digitized sound and images.</a:t>
            </a:r>
          </a:p>
          <a:p>
            <a:pPr algn="l"/>
            <a:r>
              <a:rPr lang="en-US" sz="2000" b="0" i="0" u="none" strike="noStrike" baseline="0" dirty="0">
                <a:latin typeface="SFRM1095"/>
              </a:rPr>
              <a:t> Here it is applied for lossless compression of integer sequences.</a:t>
            </a:r>
          </a:p>
        </p:txBody>
      </p:sp>
    </p:spTree>
    <p:extLst>
      <p:ext uri="{BB962C8B-B14F-4D97-AF65-F5344CB8AC3E}">
        <p14:creationId xmlns:p14="http://schemas.microsoft.com/office/powerpoint/2010/main" val="1765197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28674" y="773228"/>
            <a:ext cx="7596019" cy="871537"/>
          </a:xfrm>
        </p:spPr>
        <p:txBody>
          <a:bodyPr rtlCol="1">
            <a:normAutofit/>
          </a:bodyPr>
          <a:lstStyle/>
          <a:p>
            <a:pPr algn="l"/>
            <a:r>
              <a:rPr lang="en-US" sz="3600" b="1" dirty="0">
                <a:solidFill>
                  <a:srgbClr val="FFFEFF"/>
                </a:solidFill>
              </a:rPr>
              <a:t>Haar algorithms:</a:t>
            </a:r>
            <a:endParaRPr lang="he-IL" sz="3600" b="1" dirty="0">
              <a:solidFill>
                <a:srgbClr val="FFFE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05F6CAAF-B1CF-A009-EEE4-6762BD420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4" y="1902717"/>
            <a:ext cx="11295356" cy="4689672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E0C1E9D-C977-460D-3092-8F81F222E4A3}"/>
              </a:ext>
            </a:extLst>
          </p:cNvPr>
          <p:cNvSpPr txBox="1"/>
          <p:nvPr/>
        </p:nvSpPr>
        <p:spPr>
          <a:xfrm>
            <a:off x="453730" y="2659559"/>
            <a:ext cx="4071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3E36A8"/>
                </a:solidFill>
                <a:effectLst/>
                <a:latin typeface="Arial" panose="020B0604020202020204" pitchFamily="34" charset="0"/>
              </a:rPr>
              <a:t>Haar Integer</a:t>
            </a:r>
            <a:endParaRPr lang="en-US" sz="4400" b="1" dirty="0">
              <a:solidFill>
                <a:srgbClr val="3E36A8"/>
              </a:solidFill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4042A20-7A85-A53E-C05A-79B1F511E9FC}"/>
              </a:ext>
            </a:extLst>
          </p:cNvPr>
          <p:cNvSpPr txBox="1"/>
          <p:nvPr/>
        </p:nvSpPr>
        <p:spPr>
          <a:xfrm>
            <a:off x="7500937" y="4247553"/>
            <a:ext cx="34207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Haar New </a:t>
            </a:r>
            <a:b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</a:br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Transform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44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i="0" strike="noStrike" baseline="0" dirty="0">
                <a:latin typeface="SFSL1095"/>
              </a:rPr>
              <a:t>Integer-Haar: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583595" y="2410740"/>
            <a:ext cx="5353128" cy="1477328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Integer-Haar: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sz="1800" i="0" u="none" strike="noStrike" baseline="0" dirty="0">
                <a:latin typeface="SFRM1095"/>
              </a:rPr>
              <a:t>To restrict the processing to deal with integers only,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a single flag bit can be adjoined to every half-difference, indicating whether or not the value has been rounded downwards.</a:t>
            </a: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8B9BAFE-92E1-B667-34DA-C50F5E09C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93" y="3002857"/>
            <a:ext cx="5576928" cy="3385833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E2E6C35-4F16-E018-9DD0-C2B4E5EF120D}"/>
              </a:ext>
            </a:extLst>
          </p:cNvPr>
          <p:cNvSpPr txBox="1"/>
          <p:nvPr/>
        </p:nvSpPr>
        <p:spPr>
          <a:xfrm>
            <a:off x="497910" y="4219291"/>
            <a:ext cx="5524499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1: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222C90A6-31AF-DFAD-2ED5-A64A05DFC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4605256"/>
            <a:ext cx="5322897" cy="1783434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4D3F229-5D6F-6472-CACC-5CFF8244A1F6}"/>
              </a:ext>
            </a:extLst>
          </p:cNvPr>
          <p:cNvSpPr txBox="1"/>
          <p:nvPr/>
        </p:nvSpPr>
        <p:spPr>
          <a:xfrm>
            <a:off x="6169593" y="2877207"/>
            <a:ext cx="5812201" cy="3650408"/>
          </a:xfrm>
          <a:prstGeom prst="rect">
            <a:avLst/>
          </a:prstGeom>
          <a:noFill/>
          <a:ln>
            <a:solidFill>
              <a:schemeClr val="accent1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567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770953" y="861304"/>
            <a:ext cx="11122077" cy="677378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b="1" i="1" dirty="0">
                <a:effectLst/>
                <a:latin typeface="Arial" panose="020B0604020202020204" pitchFamily="34" charset="0"/>
              </a:rPr>
              <a:t>Haar New Transform</a:t>
            </a:r>
            <a:r>
              <a:rPr lang="en-US" sz="4000" b="1" i="0" dirty="0">
                <a:effectLst/>
                <a:latin typeface="Arial" panose="020B0604020202020204" pitchFamily="34" charset="0"/>
              </a:rPr>
              <a:t> </a:t>
            </a:r>
            <a:r>
              <a:rPr lang="en-US" sz="4000" b="1" i="0" strike="noStrike" baseline="0" dirty="0">
                <a:latin typeface="SFSL1095"/>
              </a:rPr>
              <a:t>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102476" y="2217139"/>
            <a:ext cx="5504766" cy="1477328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Haar New Transform: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b="1" i="0" dirty="0">
                <a:solidFill>
                  <a:srgbClr val="6C6B6B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en-US" sz="1800" b="0" i="0" u="none" strike="noStrike" baseline="0" dirty="0">
                <a:latin typeface="SFRM1095"/>
              </a:rPr>
              <a:t>Instead of computing the averages of the number pairs in the input sequence,</a:t>
            </a:r>
          </a:p>
          <a:p>
            <a:pPr algn="l"/>
            <a:r>
              <a:rPr lang="en-US" sz="1800" b="0" i="0" u="none" strike="noStrike" baseline="0" dirty="0">
                <a:latin typeface="SFRM1095"/>
              </a:rPr>
              <a:t>it only sums up the corresponding elements.</a:t>
            </a:r>
            <a:r>
              <a:rPr lang="en-US" sz="1800" i="0" u="none" strike="noStrike" baseline="0" dirty="0">
                <a:latin typeface="SFRM1095"/>
              </a:rPr>
              <a:t> </a:t>
            </a:r>
            <a:br>
              <a:rPr lang="en-US" sz="1800" b="0" i="0" u="none" strike="noStrike" baseline="0" dirty="0">
                <a:latin typeface="SFRM1095"/>
              </a:rPr>
            </a:b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92D9F86-5253-0108-2BEE-4896FA9F3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37" y="2566858"/>
            <a:ext cx="5955771" cy="358898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6C2659F-72E8-6563-0671-43E74B61B48B}"/>
              </a:ext>
            </a:extLst>
          </p:cNvPr>
          <p:cNvSpPr txBox="1"/>
          <p:nvPr/>
        </p:nvSpPr>
        <p:spPr>
          <a:xfrm>
            <a:off x="5731841" y="2214465"/>
            <a:ext cx="6282559" cy="3941379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5B9773CF-9506-60AD-C8F5-E79D38762442}"/>
              </a:ext>
            </a:extLst>
          </p:cNvPr>
          <p:cNvSpPr txBox="1"/>
          <p:nvPr/>
        </p:nvSpPr>
        <p:spPr>
          <a:xfrm>
            <a:off x="102476" y="3847520"/>
            <a:ext cx="5552561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2: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B91C785A-9FCA-B8F8-F8C4-1D64FD5C3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5" y="4213262"/>
            <a:ext cx="5322897" cy="178343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CE224C8-3537-ABB9-6703-207EA0602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731" y="4853607"/>
            <a:ext cx="2352842" cy="251372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9988E0E8-77C0-BCB1-259A-A0C3E5E0E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785" y="4821840"/>
            <a:ext cx="1409700" cy="190500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F5E244AE-37E8-221C-8523-388AAFD317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164" y="5193650"/>
            <a:ext cx="1656802" cy="251372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79634D6B-CAA4-3ABD-4804-586B3449D5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3304" y="5193650"/>
            <a:ext cx="685800" cy="228600"/>
          </a:xfrm>
          <a:prstGeom prst="rect">
            <a:avLst/>
          </a:prstGeom>
        </p:spPr>
      </p:pic>
      <p:pic>
        <p:nvPicPr>
          <p:cNvPr id="23" name="תמונה 22">
            <a:extLst>
              <a:ext uri="{FF2B5EF4-FFF2-40B4-BE49-F238E27FC236}">
                <a16:creationId xmlns:a16="http://schemas.microsoft.com/office/drawing/2014/main" id="{DBC8518E-382D-F502-C14F-7F604C82D0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7" y="5562429"/>
            <a:ext cx="447675" cy="152400"/>
          </a:xfrm>
          <a:prstGeom prst="rect">
            <a:avLst/>
          </a:prstGeom>
        </p:spPr>
      </p:pic>
      <p:pic>
        <p:nvPicPr>
          <p:cNvPr id="25" name="תמונה 24">
            <a:extLst>
              <a:ext uri="{FF2B5EF4-FFF2-40B4-BE49-F238E27FC236}">
                <a16:creationId xmlns:a16="http://schemas.microsoft.com/office/drawing/2014/main" id="{7A2503D4-1348-3E25-A309-617EE9E257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6" y="5758663"/>
            <a:ext cx="447675" cy="147145"/>
          </a:xfrm>
          <a:prstGeom prst="rect">
            <a:avLst/>
          </a:prstGeom>
        </p:spPr>
      </p:pic>
      <p:pic>
        <p:nvPicPr>
          <p:cNvPr id="27" name="תמונה 26">
            <a:extLst>
              <a:ext uri="{FF2B5EF4-FFF2-40B4-BE49-F238E27FC236}">
                <a16:creationId xmlns:a16="http://schemas.microsoft.com/office/drawing/2014/main" id="{6BADB8B8-657D-7D4F-5A78-DFD6D842C8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06114" y="5547189"/>
            <a:ext cx="377190" cy="167640"/>
          </a:xfrm>
          <a:prstGeom prst="rect">
            <a:avLst/>
          </a:prstGeom>
        </p:spPr>
      </p:pic>
      <p:pic>
        <p:nvPicPr>
          <p:cNvPr id="29" name="תמונה 28">
            <a:extLst>
              <a:ext uri="{FF2B5EF4-FFF2-40B4-BE49-F238E27FC236}">
                <a16:creationId xmlns:a16="http://schemas.microsoft.com/office/drawing/2014/main" id="{A25E29FD-CBB1-FBFF-7009-AF289E49BD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06114" y="5758663"/>
            <a:ext cx="2385693" cy="14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45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19FB244-2299-2737-BBA9-76AA04746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623537"/>
            <a:ext cx="11258550" cy="5839525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504B9FB9-3233-FAD1-0C6D-3BECBC2F8719}"/>
              </a:ext>
            </a:extLst>
          </p:cNvPr>
          <p:cNvSpPr txBox="1"/>
          <p:nvPr/>
        </p:nvSpPr>
        <p:spPr>
          <a:xfrm>
            <a:off x="857247" y="1014412"/>
            <a:ext cx="5772153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Encoding algorithms</a:t>
            </a:r>
          </a:p>
        </p:txBody>
      </p:sp>
    </p:spTree>
    <p:extLst>
      <p:ext uri="{BB962C8B-B14F-4D97-AF65-F5344CB8AC3E}">
        <p14:creationId xmlns:p14="http://schemas.microsoft.com/office/powerpoint/2010/main" val="1314945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A386C7E-DC7A-66DF-00FF-8ABD12FFC0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17259" y="1020431"/>
            <a:ext cx="10993549" cy="1632458"/>
          </a:xfrm>
          <a:ln w="38100"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pPr algn="ctr"/>
            <a:r>
              <a:rPr lang="en-US" sz="4800" b="1" i="0" dirty="0">
                <a:solidFill>
                  <a:schemeClr val="accent3">
                    <a:lumMod val="75000"/>
                  </a:schemeClr>
                </a:solidFill>
                <a:effectLst/>
                <a:latin typeface="Linux Libertine"/>
              </a:rPr>
              <a:t>Unary coding</a:t>
            </a:r>
            <a:b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</a:br>
            <a:endParaRPr lang="en-US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37D9217F-0C5D-CC8C-35A7-2A3E8A2C8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591" y="3245733"/>
            <a:ext cx="3859120" cy="2834041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ACB20812-369E-B350-D879-8055206F4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89" y="3429000"/>
            <a:ext cx="572452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71898"/>
      </p:ext>
    </p:extLst>
  </p:cSld>
  <p:clrMapOvr>
    <a:masterClrMapping/>
  </p:clrMapOvr>
</p:sld>
</file>

<file path=ppt/theme/theme1.xml><?xml version="1.0" encoding="utf-8"?>
<a:theme xmlns:a="http://schemas.openxmlformats.org/drawingml/2006/main" name="דיבידנד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07_TF45205285.potx" id="{49795D97-246C-439D-871D-32A479381916}" vid="{7A719854-DB1D-4738-B9F1-F355EF25938F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עיצוב 'דיבידנדים'</Template>
  <TotalTime>5174</TotalTime>
  <Words>287</Words>
  <Application>Microsoft Office PowerPoint</Application>
  <PresentationFormat>מסך רחב</PresentationFormat>
  <Paragraphs>63</Paragraphs>
  <Slides>18</Slides>
  <Notes>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10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18</vt:i4>
      </vt:variant>
    </vt:vector>
  </HeadingPairs>
  <TitlesOfParts>
    <vt:vector size="29" baseType="lpstr">
      <vt:lpstr>Arial</vt:lpstr>
      <vt:lpstr>Arial Rounded MT Bold</vt:lpstr>
      <vt:lpstr>Calibri</vt:lpstr>
      <vt:lpstr>Gill Sans MT</vt:lpstr>
      <vt:lpstr>Linux Libertine</vt:lpstr>
      <vt:lpstr>SFRM1095</vt:lpstr>
      <vt:lpstr>SFSL1095</vt:lpstr>
      <vt:lpstr>Source Sans Pro</vt:lpstr>
      <vt:lpstr>Tahoma</vt:lpstr>
      <vt:lpstr>Wingdings 2</vt:lpstr>
      <vt:lpstr>דיבידנד</vt:lpstr>
      <vt:lpstr>        Data Compression – Comparing Haar Algorithms</vt:lpstr>
      <vt:lpstr>מצגת של PowerPoint‏</vt:lpstr>
      <vt:lpstr>data compression</vt:lpstr>
      <vt:lpstr>Haar wavelet transform</vt:lpstr>
      <vt:lpstr>Haar algorithms:</vt:lpstr>
      <vt:lpstr>Integer-Haar:</vt:lpstr>
      <vt:lpstr>Haar New Transform :</vt:lpstr>
      <vt:lpstr>מצגת של PowerPoint‏</vt:lpstr>
      <vt:lpstr>Unary coding </vt:lpstr>
      <vt:lpstr>Elias Codes – C gamma</vt:lpstr>
      <vt:lpstr>Elias Codes – C delta</vt:lpstr>
      <vt:lpstr>graphs &amp; charts: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Data Compression – Comparing Haar Algorithms</dc:title>
  <dc:creator>lio berni</dc:creator>
  <cp:lastModifiedBy>lio berni</cp:lastModifiedBy>
  <cp:revision>61</cp:revision>
  <dcterms:created xsi:type="dcterms:W3CDTF">2022-05-23T16:07:10Z</dcterms:created>
  <dcterms:modified xsi:type="dcterms:W3CDTF">2022-06-08T17:17:23Z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